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37" autoAdjust="0"/>
  </p:normalViewPr>
  <p:slideViewPr>
    <p:cSldViewPr>
      <p:cViewPr varScale="1">
        <p:scale>
          <a:sx n="74" d="100"/>
          <a:sy n="74" d="100"/>
        </p:scale>
        <p:origin x="1290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/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/>
          <a:lstStyle>
            <a:lvl1pPr algn="r"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/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/>
          <a:lstStyle>
            <a:lvl1pPr algn="r" defTabSz="927100" eaLnBrk="0" hangingPunct="0">
              <a:defRPr sz="1200"/>
            </a:lvl1pPr>
          </a:lstStyle>
          <a:p>
            <a:fld id="{AF47CCCC-307A-4810-BAB0-0FB698B8C195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/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/>
          <a:lstStyle>
            <a:lvl1pPr algn="r"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/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/>
          <a:lstStyle>
            <a:lvl1pPr algn="r" defTabSz="927100" eaLnBrk="0" hangingPunct="0">
              <a:defRPr sz="1200"/>
            </a:lvl1pPr>
          </a:lstStyle>
          <a:p>
            <a:fld id="{C7324988-157E-48A4-8BD0-4BF7D9FE919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2057400"/>
            <a:ext cx="6705600" cy="14478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3581400"/>
            <a:ext cx="6400800" cy="1752600"/>
          </a:xfrm>
        </p:spPr>
        <p:txBody>
          <a:bodyPr/>
          <a:lstStyle>
            <a:lvl1pPr marL="0" indent="0">
              <a:spcBef>
                <a:spcPct val="20000"/>
              </a:spcBef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227F8F-9FEE-4D60-9626-1DC48B585FB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85931-1F01-44C2-AE94-F9B21AF1DA2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1066800"/>
            <a:ext cx="1657350" cy="49530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66800"/>
            <a:ext cx="4819650" cy="49530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C99D3-AE44-4BDA-A347-A4050423CC1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1E662-8C2D-4714-B2E8-E4A1A5B8ABCC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D690E-0FF2-4A81-898C-9EBC2AC677F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2057400"/>
            <a:ext cx="3086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057400"/>
            <a:ext cx="3086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07BD0-32DF-427E-9756-F8EF23A4769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0DBD8-4379-4399-8344-B8D7ACF2543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5CE88-51E4-4EA4-88DF-D91611194BF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74088-F302-4343-97F4-1652843EC3F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B1C91-D629-419B-AA51-E48E4CF078B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C46CD-AE69-47FD-ACC5-AB875E8BA73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21000">
              <a:schemeClr val="accent2">
                <a:alpha val="76000"/>
              </a:schemeClr>
            </a:gs>
            <a:gs pos="100000">
              <a:schemeClr val="accent2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066800"/>
            <a:ext cx="6629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/>
          <a:lstStyle/>
          <a:p>
            <a:pPr lvl="0"/>
            <a:r>
              <a:rPr lang="en-US" altLang="zh-CN" smtClean="0"/>
              <a:t>Click to edit Master title style</a:t>
            </a:r>
            <a:endParaRPr lang="en-US" dirty="0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2057400"/>
            <a:ext cx="6324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 altLang="zh-CN" smtClean="0"/>
              <a:t>Click to 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dirty="0" smtClean="0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828800" y="62484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/>
          <a:lstStyle>
            <a:lvl1pPr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304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/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r">
              <a:defRPr sz="1200">
                <a:latin typeface="+mn-lt"/>
              </a:defRPr>
            </a:lvl1pPr>
          </a:lstStyle>
          <a:p>
            <a:fld id="{F601FFC2-68D7-4AB8-B7F1-8ED445831F2C}" type="slidenum">
              <a:rPr lang="en-US"/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381000" y="3810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1066800" y="3810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1981200" y="3810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3352800" y="3810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5715000" y="3810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381000" y="9906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 userDrawn="1"/>
        </p:nvSpPr>
        <p:spPr bwMode="auto">
          <a:xfrm>
            <a:off x="381000" y="16002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381000" y="6629400"/>
            <a:ext cx="457200" cy="457200"/>
          </a:xfrm>
          <a:prstGeom prst="rect">
            <a:avLst/>
          </a:prstGeom>
          <a:noFill/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381000" y="5181600"/>
            <a:ext cx="457200" cy="457200"/>
          </a:xfrm>
          <a:prstGeom prst="rect">
            <a:avLst/>
          </a:prstGeom>
          <a:noFill/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381000" y="6019800"/>
            <a:ext cx="457200" cy="457200"/>
          </a:xfrm>
          <a:prstGeom prst="rect">
            <a:avLst/>
          </a:prstGeom>
          <a:noFill/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381000" y="3505200"/>
            <a:ext cx="457200" cy="457200"/>
          </a:xfrm>
          <a:prstGeom prst="rect">
            <a:avLst/>
          </a:prstGeom>
          <a:noFill/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1097280" y="5516880"/>
            <a:ext cx="274320" cy="274320"/>
          </a:xfrm>
          <a:prstGeom prst="rect">
            <a:avLst/>
          </a:prstGeom>
          <a:noFill/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 userDrawn="1"/>
        </p:nvSpPr>
        <p:spPr bwMode="auto">
          <a:xfrm>
            <a:off x="1066800" y="990600"/>
            <a:ext cx="274320" cy="27432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 userDrawn="1"/>
        </p:nvSpPr>
        <p:spPr bwMode="auto">
          <a:xfrm>
            <a:off x="4069080" y="685800"/>
            <a:ext cx="274320" cy="27432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 userDrawn="1"/>
        </p:nvSpPr>
        <p:spPr bwMode="auto">
          <a:xfrm>
            <a:off x="381000" y="2362200"/>
            <a:ext cx="457200" cy="457200"/>
          </a:xfrm>
          <a:prstGeom prst="rect">
            <a:avLst/>
          </a:prstGeom>
          <a:solidFill>
            <a:schemeClr val="accent2"/>
          </a:solidFill>
          <a:ln w="19050" cap="sq" cmpd="sng" algn="ctr">
            <a:solidFill>
              <a:schemeClr val="tx1">
                <a:lumMod val="95000"/>
                <a:alpha val="74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Garamond" pitchFamily="18" charset="0"/>
        <a:buChar char="−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Garamond" pitchFamily="18" charset="0"/>
        <a:buChar char="−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66958" y="1340768"/>
            <a:ext cx="6705600" cy="1447800"/>
          </a:xfrm>
        </p:spPr>
        <p:txBody>
          <a:bodyPr/>
          <a:lstStyle/>
          <a:p>
            <a:r>
              <a:rPr lang="en-US" dirty="0" err="1" smtClean="0"/>
              <a:t>BTech</a:t>
            </a:r>
            <a:r>
              <a:rPr lang="en-US" dirty="0" smtClean="0"/>
              <a:t> 451 Project</a:t>
            </a:r>
            <a:br>
              <a:rPr lang="en-US" dirty="0" smtClean="0"/>
            </a:br>
            <a:r>
              <a:rPr lang="en-US" dirty="0" smtClean="0"/>
              <a:t>Introduction Seminar 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66958" y="3429000"/>
            <a:ext cx="6400800" cy="1752600"/>
          </a:xfrm>
        </p:spPr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Name: HTML1st-</a:t>
            </a:r>
            <a:r>
              <a:rPr lang="en-US" altLang="zh-CN" dirty="0"/>
              <a:t> A lightweight dynamic web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Presenter Name: </a:t>
            </a:r>
            <a:r>
              <a:rPr lang="en-US" dirty="0" err="1" smtClean="0"/>
              <a:t>Boyang</a:t>
            </a:r>
            <a:r>
              <a:rPr lang="en-US" dirty="0" smtClean="0"/>
              <a:t> Tang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Goals</a:t>
            </a: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project is to develop a light-weight C# engine that handles </a:t>
            </a:r>
            <a:r>
              <a:rPr lang="en-US" altLang="zh-CN" b="1" i="1" dirty="0">
                <a:solidFill>
                  <a:schemeClr val="bg2"/>
                </a:solidFill>
              </a:rPr>
              <a:t>server-side scripting</a:t>
            </a:r>
            <a:r>
              <a:rPr lang="en-US" altLang="zh-CN" dirty="0"/>
              <a:t>. </a:t>
            </a:r>
            <a:endParaRPr lang="en-US" dirty="0"/>
          </a:p>
          <a:p>
            <a:endParaRPr lang="en-US" dirty="0" smtClean="0"/>
          </a:p>
          <a:p>
            <a:r>
              <a:rPr lang="en-US" altLang="zh-CN" dirty="0"/>
              <a:t>The engine will convert HTML pages with embedded C# code fragments to pure HTML </a:t>
            </a:r>
            <a:r>
              <a:rPr lang="en-US" altLang="zh-CN" dirty="0" smtClean="0"/>
              <a:t>pages</a:t>
            </a:r>
            <a:endParaRPr lang="en-US" altLang="zh-CN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908720"/>
            <a:ext cx="6629400" cy="838200"/>
          </a:xfrm>
        </p:spPr>
        <p:txBody>
          <a:bodyPr/>
          <a:lstStyle/>
          <a:p>
            <a:r>
              <a:rPr lang="en-NZ" dirty="0" smtClean="0"/>
              <a:t>Example 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orient="vert" idx="4294967295"/>
          </p:nvPr>
        </p:nvSpPr>
        <p:spPr>
          <a:xfrm>
            <a:off x="1691680" y="2060848"/>
            <a:ext cx="6912768" cy="453677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dirty="0" smtClean="0"/>
              <a:t>We </a:t>
            </a:r>
            <a:r>
              <a:rPr lang="en-US" altLang="zh-CN" sz="1800" dirty="0"/>
              <a:t>want to have C# function calls within &lt;? ... ?&gt;. </a:t>
            </a:r>
            <a:r>
              <a:rPr lang="en-US" altLang="zh-CN" sz="1800" dirty="0" err="1"/>
              <a:t>E.g</a:t>
            </a:r>
            <a:r>
              <a:rPr lang="en-US" altLang="zh-CN" sz="1800" dirty="0"/>
              <a:t>,</a:t>
            </a:r>
            <a:endParaRPr lang="en-US" altLang="zh-CN" sz="1800" dirty="0"/>
          </a:p>
          <a:p>
            <a:pPr marL="0" indent="0">
              <a:buNone/>
            </a:pPr>
            <a:endParaRPr lang="en-US" altLang="zh-CN" sz="1800" dirty="0" smtClean="0"/>
          </a:p>
          <a:p>
            <a:pPr marL="0" indent="0">
              <a:buNone/>
            </a:pPr>
            <a:r>
              <a:rPr lang="en-US" altLang="zh-CN" sz="1800" dirty="0" smtClean="0"/>
              <a:t>&lt;</a:t>
            </a:r>
            <a:r>
              <a:rPr lang="en-US" altLang="zh-CN" sz="1800" dirty="0"/>
              <a:t>html&gt;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&lt;head&gt;&lt;title&gt;&lt;/title&gt;&lt;/head&gt;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&lt;body&gt;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&lt;p&gt;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Here is how I would greet you</a:t>
            </a:r>
            <a:r>
              <a:rPr lang="en-US" altLang="zh-CN" sz="1800" dirty="0" smtClean="0"/>
              <a:t>: &lt;? </a:t>
            </a:r>
            <a:r>
              <a:rPr lang="en-US" altLang="zh-CN" sz="1800" dirty="0" err="1" smtClean="0"/>
              <a:t>GetGreeting</a:t>
            </a:r>
            <a:r>
              <a:rPr lang="en-US" altLang="zh-CN" sz="1800" dirty="0"/>
              <a:t>(“</a:t>
            </a:r>
            <a:r>
              <a:rPr lang="en-US" altLang="zh-CN" sz="1800" dirty="0" err="1"/>
              <a:t>Boyang</a:t>
            </a:r>
            <a:r>
              <a:rPr lang="en-US" altLang="zh-CN" sz="1800" dirty="0"/>
              <a:t>”); ?&gt;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&lt;/</a:t>
            </a:r>
            <a:r>
              <a:rPr lang="en-US" altLang="zh-CN" sz="1800" dirty="0"/>
              <a:t>p&gt;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&lt;/body&gt;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&lt;/html&gt;</a:t>
            </a:r>
            <a:endParaRPr lang="en-U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980728"/>
            <a:ext cx="6629400" cy="694184"/>
          </a:xfrm>
        </p:spPr>
        <p:txBody>
          <a:bodyPr/>
          <a:lstStyle/>
          <a:p>
            <a:r>
              <a:rPr lang="en-US" altLang="zh-CN" dirty="0" smtClean="0"/>
              <a:t>Example (</a:t>
            </a:r>
            <a:r>
              <a:rPr lang="en-US" altLang="zh-CN" dirty="0" err="1" smtClean="0"/>
              <a:t>con’t</a:t>
            </a:r>
            <a:r>
              <a:rPr lang="en-US" altLang="zh-CN" dirty="0" smtClean="0"/>
              <a:t>)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916832"/>
            <a:ext cx="6686872" cy="453995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/>
              <a:t>assuming the call </a:t>
            </a:r>
            <a:r>
              <a:rPr lang="en-US" altLang="zh-CN" sz="2000" dirty="0" err="1"/>
              <a:t>GetGreeting</a:t>
            </a:r>
            <a:r>
              <a:rPr lang="en-US" altLang="zh-CN" sz="2000" dirty="0"/>
              <a:t>() returned "</a:t>
            </a:r>
            <a:r>
              <a:rPr lang="en-US" altLang="zh-CN" sz="2000" dirty="0" err="1"/>
              <a:t>Boyang</a:t>
            </a:r>
            <a:r>
              <a:rPr lang="en-US" altLang="zh-CN" sz="2000" dirty="0" smtClean="0"/>
              <a:t>".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1800" dirty="0" smtClean="0"/>
              <a:t>  The </a:t>
            </a:r>
            <a:r>
              <a:rPr lang="en-US" altLang="zh-CN" sz="1800" dirty="0"/>
              <a:t>above should generate</a:t>
            </a:r>
            <a:r>
              <a:rPr lang="en-US" altLang="zh-CN" sz="1800" dirty="0" smtClean="0"/>
              <a:t>:</a:t>
            </a:r>
            <a:endParaRPr lang="en-US" altLang="zh-CN" sz="1800" dirty="0" smtClean="0"/>
          </a:p>
          <a:p>
            <a:pPr marL="0" indent="0">
              <a:buNone/>
            </a:pPr>
            <a:r>
              <a:rPr lang="en-US" altLang="zh-CN" sz="1800" dirty="0" smtClean="0"/>
              <a:t>  </a:t>
            </a:r>
            <a:endParaRPr lang="en-US" altLang="zh-CN" sz="1800" dirty="0" smtClean="0"/>
          </a:p>
          <a:p>
            <a:pPr marL="0" indent="0">
              <a:buNone/>
            </a:pPr>
            <a:r>
              <a:rPr lang="en-US" altLang="zh-CN" sz="1800" dirty="0"/>
              <a:t> </a:t>
            </a:r>
            <a:r>
              <a:rPr lang="en-US" altLang="zh-CN" sz="1800" dirty="0" smtClean="0"/>
              <a:t> &lt;</a:t>
            </a:r>
            <a:r>
              <a:rPr lang="en-US" altLang="zh-CN" sz="1800" dirty="0"/>
              <a:t>html&gt;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</a:t>
            </a:r>
            <a:r>
              <a:rPr lang="en-US" altLang="zh-CN" sz="1800" dirty="0"/>
              <a:t>head&gt;&lt;title&gt;&lt;/title&gt;&lt;/head&gt;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</a:t>
            </a:r>
            <a:r>
              <a:rPr lang="en-US" altLang="zh-CN" sz="1800" dirty="0"/>
              <a:t>body&gt;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</a:t>
            </a:r>
            <a:r>
              <a:rPr lang="en-US" altLang="zh-CN" sz="1800" dirty="0"/>
              <a:t>p&gt;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Here </a:t>
            </a:r>
            <a:r>
              <a:rPr lang="en-US" altLang="zh-CN" sz="1800" dirty="0"/>
              <a:t>is how I would greet you: Hello </a:t>
            </a:r>
            <a:r>
              <a:rPr lang="en-US" altLang="zh-CN" sz="1800" dirty="0" err="1"/>
              <a:t>Boyang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&lt;/</a:t>
            </a:r>
            <a:r>
              <a:rPr lang="en-US" altLang="zh-CN" sz="1800" dirty="0"/>
              <a:t>p&gt;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&lt;/</a:t>
            </a:r>
            <a:r>
              <a:rPr lang="en-US" altLang="zh-CN" sz="1800" dirty="0"/>
              <a:t>body&gt;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  &lt;/</a:t>
            </a:r>
            <a:r>
              <a:rPr lang="en-US" altLang="zh-CN" sz="1800" dirty="0"/>
              <a:t>html&gt;</a:t>
            </a:r>
            <a:br>
              <a:rPr lang="en-US" altLang="zh-CN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980728"/>
            <a:ext cx="7207696" cy="549275"/>
          </a:xfrm>
        </p:spPr>
        <p:txBody>
          <a:bodyPr/>
          <a:lstStyle/>
          <a:p>
            <a:r>
              <a:rPr lang="en-US" altLang="zh-CN" b="0" dirty="0"/>
              <a:t>Introduction to </a:t>
            </a:r>
            <a:r>
              <a:rPr lang="en-US" altLang="zh-CN" b="0" dirty="0" smtClean="0"/>
              <a:t>server-side scripting 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235101"/>
            <a:ext cx="7339131" cy="4680520"/>
          </a:xfrm>
        </p:spPr>
        <p:txBody>
          <a:bodyPr/>
          <a:lstStyle/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A </a:t>
            </a:r>
            <a:r>
              <a:rPr lang="en-US" altLang="zh-CN" sz="2000" dirty="0"/>
              <a:t>web browser residing on your computer acts as a </a:t>
            </a:r>
            <a:r>
              <a:rPr lang="en-US" altLang="zh-CN" sz="2000" dirty="0" smtClean="0"/>
              <a:t>client  which </a:t>
            </a:r>
            <a:r>
              <a:rPr lang="en-US" altLang="zh-CN" sz="2000" dirty="0"/>
              <a:t>can request web pages from different web </a:t>
            </a:r>
            <a:r>
              <a:rPr lang="en-US" altLang="zh-CN" sz="2000" dirty="0" smtClean="0"/>
              <a:t>server</a:t>
            </a:r>
            <a:endParaRPr lang="en-US" altLang="zh-CN" sz="2000" dirty="0" smtClean="0"/>
          </a:p>
          <a:p>
            <a:pPr marL="0" indent="0">
              <a:buNone/>
            </a:pPr>
            <a:endParaRPr lang="en-NZ" sz="2000" dirty="0" smtClean="0"/>
          </a:p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endParaRPr lang="en-NZ" sz="2000" dirty="0" smtClean="0"/>
          </a:p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endParaRPr lang="en-NZ" sz="2000" dirty="0" smtClean="0"/>
          </a:p>
        </p:txBody>
      </p:sp>
      <p:pic>
        <p:nvPicPr>
          <p:cNvPr id="1026" name="Picture 2" descr="https://lh3.googleusercontent.com/iltzU308OEMa4rXd8zF0K3aeUsCA1Jor8DYZbGq9P2p6AYVuy45YsW2xbLHck68Qfj-XflA6tgY4E5CPss53qEmb45ui0YHjTpduZkmEg7UHDXTJK64ajswlTPGnDbLMk-6Q2plC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068960"/>
            <a:ext cx="622009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010556"/>
            <a:ext cx="6629400" cy="564232"/>
          </a:xfrm>
        </p:spPr>
        <p:txBody>
          <a:bodyPr/>
          <a:lstStyle/>
          <a:p>
            <a:r>
              <a:rPr lang="en-US" altLang="zh-CN" b="0" dirty="0"/>
              <a:t>S</a:t>
            </a:r>
            <a:r>
              <a:rPr lang="en-US" altLang="zh-CN" b="0" dirty="0" smtClean="0"/>
              <a:t>erver-side scripting 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985" y="3717290"/>
            <a:ext cx="7522210" cy="274383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 smtClean="0"/>
              <a:t>--A </a:t>
            </a:r>
            <a:r>
              <a:rPr lang="en-US" altLang="zh-CN" sz="2000" dirty="0"/>
              <a:t>user's request is fulfilled by running a script directly on the web server to generate dynamic HTML pages</a:t>
            </a:r>
            <a:r>
              <a:rPr lang="en-US" altLang="zh-CN" sz="2000" dirty="0" smtClean="0"/>
              <a:t>.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--Once </a:t>
            </a:r>
            <a:r>
              <a:rPr lang="en-US" altLang="zh-CN" sz="2000" dirty="0"/>
              <a:t>the script has finished executing </a:t>
            </a:r>
            <a:r>
              <a:rPr lang="en-US" altLang="zh-CN" sz="2000" dirty="0" smtClean="0"/>
              <a:t>then </a:t>
            </a:r>
            <a:r>
              <a:rPr lang="en-US" altLang="zh-CN" sz="2000" dirty="0"/>
              <a:t>passes the output back to the web server to be delivered as a response </a:t>
            </a:r>
            <a:r>
              <a:rPr lang="en-US" altLang="zh-CN" sz="2000" dirty="0" smtClean="0"/>
              <a:t>to the </a:t>
            </a:r>
            <a:r>
              <a:rPr lang="en-US" altLang="zh-CN" sz="2000" dirty="0"/>
              <a:t>client request</a:t>
            </a:r>
            <a:r>
              <a:rPr lang="en-US" altLang="zh-CN" sz="2000" dirty="0" smtClean="0"/>
              <a:t>.</a:t>
            </a:r>
            <a:endParaRPr lang="en-US" altLang="zh-CN" sz="2000" dirty="0"/>
          </a:p>
          <a:p>
            <a:pPr marL="0" indent="0">
              <a:buNone/>
            </a:pPr>
            <a:r>
              <a:rPr lang="en-NZ" altLang="en-US" sz="2000" dirty="0"/>
              <a:t>--Where the CGI(</a:t>
            </a:r>
            <a:r>
              <a:rPr lang="en-NZ" altLang="en-US" sz="2000" dirty="0">
                <a:solidFill>
                  <a:schemeClr val="bg2"/>
                </a:solidFill>
              </a:rPr>
              <a:t>common gateway interface</a:t>
            </a:r>
            <a:r>
              <a:rPr lang="en-NZ" altLang="en-US" sz="2000" dirty="0"/>
              <a:t>) provides a mechanism to extend the abilities of the web server so that it can do more than merely send static web pages in response to client requests</a:t>
            </a:r>
            <a:endParaRPr lang="en-NZ" altLang="en-US" sz="2000" dirty="0"/>
          </a:p>
        </p:txBody>
      </p:sp>
      <p:pic>
        <p:nvPicPr>
          <p:cNvPr id="2050" name="Picture 2" descr="https://lh5.googleusercontent.com/dtOHmZ0O6NdTHfRYzWPtC1u0xIQlye4BcbZhqmZYCYROb_a7pU-mEruFxHrCoW4v73lY2_pgDyelE_X8gUWwQ7KxGVWHyCfbhXZlpMM6FYWFFicZOR_XuN2Bug0wqUmMvJ60zVj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63992"/>
            <a:ext cx="8496944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484784"/>
            <a:ext cx="7560840" cy="1008112"/>
          </a:xfrm>
        </p:spPr>
        <p:txBody>
          <a:bodyPr/>
          <a:lstStyle/>
          <a:p>
            <a:br>
              <a:rPr lang="en-US" altLang="zh-CN" b="0" dirty="0"/>
            </a:br>
            <a:r>
              <a:rPr lang="en-US" altLang="zh-CN" b="0" dirty="0"/>
              <a:t>What do you hope to gain from this project?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2708920"/>
            <a:ext cx="7812360" cy="3672408"/>
          </a:xfrm>
        </p:spPr>
        <p:txBody>
          <a:bodyPr/>
          <a:lstStyle/>
          <a:p>
            <a:r>
              <a:rPr lang="en-US" altLang="zh-CN" dirty="0" smtClean="0"/>
              <a:t>Enhance individual </a:t>
            </a:r>
            <a:r>
              <a:rPr lang="en-US" altLang="zh-CN" dirty="0"/>
              <a:t>programming skills and formal report writing </a:t>
            </a:r>
            <a:r>
              <a:rPr lang="en-US" altLang="zh-CN" dirty="0" smtClean="0"/>
              <a:t>skills</a:t>
            </a:r>
            <a:endParaRPr lang="en-US" altLang="zh-CN" dirty="0" smtClean="0"/>
          </a:p>
          <a:p>
            <a:r>
              <a:rPr lang="en-US" altLang="zh-CN" dirty="0" smtClean="0"/>
              <a:t>Enhance my </a:t>
            </a:r>
            <a:r>
              <a:rPr lang="en-US" altLang="zh-CN" dirty="0"/>
              <a:t>collaborative abilities of working one-on-one with </a:t>
            </a:r>
            <a:r>
              <a:rPr lang="en-US" altLang="zh-CN" dirty="0" smtClean="0"/>
              <a:t>supervisor </a:t>
            </a:r>
            <a:endParaRPr lang="en-US" altLang="zh-CN" dirty="0" smtClean="0"/>
          </a:p>
          <a:p>
            <a:r>
              <a:rPr lang="en-US" altLang="zh-CN" dirty="0" smtClean="0"/>
              <a:t>Sharpen my </a:t>
            </a:r>
            <a:r>
              <a:rPr lang="en-US" altLang="zh-CN" dirty="0"/>
              <a:t>critical and analytical thinking </a:t>
            </a:r>
            <a:r>
              <a:rPr lang="en-US" altLang="zh-CN" dirty="0" smtClean="0"/>
              <a:t>skills</a:t>
            </a:r>
            <a:endParaRPr lang="en-US" altLang="zh-CN" dirty="0" smtClean="0"/>
          </a:p>
          <a:p>
            <a:r>
              <a:rPr lang="en-US" altLang="zh-CN" dirty="0" smtClean="0"/>
              <a:t>Gain individual </a:t>
            </a:r>
            <a:r>
              <a:rPr lang="en-US" altLang="zh-CN" dirty="0"/>
              <a:t>research skills</a:t>
            </a:r>
            <a:endParaRPr lang="en-N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852936"/>
            <a:ext cx="7920880" cy="1080120"/>
          </a:xfrm>
        </p:spPr>
        <p:txBody>
          <a:bodyPr/>
          <a:lstStyle/>
          <a:p>
            <a:r>
              <a:rPr lang="en-NZ" dirty="0" smtClean="0"/>
              <a:t>   </a:t>
            </a:r>
            <a:r>
              <a:rPr lang="en-NZ" sz="4000" i="1" dirty="0" smtClean="0"/>
              <a:t>Thank you for your listening</a:t>
            </a:r>
            <a:endParaRPr lang="en-US" sz="4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018456">
  <a:themeElements>
    <a:clrScheme name="Project Overview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D658A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planning overview presentation</Template>
  <TotalTime>0</TotalTime>
  <Words>1607</Words>
  <Application>WPS 演示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01018456</vt:lpstr>
      <vt:lpstr>BTech 451 Project Introduction Seminar </vt:lpstr>
      <vt:lpstr>Project Goals</vt:lpstr>
      <vt:lpstr>Example </vt:lpstr>
      <vt:lpstr>Example (con’t)</vt:lpstr>
      <vt:lpstr>Introduction to server-side scripting </vt:lpstr>
      <vt:lpstr>Server-side scripting </vt:lpstr>
      <vt:lpstr> What do you hope to gain from this project?</vt:lpstr>
      <vt:lpstr>   Thank you for your listening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 Project Introduction Seminar</dc:title>
  <dc:creator>boyang tang</dc:creator>
  <cp:lastModifiedBy>Administrator</cp:lastModifiedBy>
  <cp:revision>11</cp:revision>
  <cp:lastPrinted>2113-01-01T00:00:00Z</cp:lastPrinted>
  <dcterms:created xsi:type="dcterms:W3CDTF">2016-04-25T03:22:00Z</dcterms:created>
  <dcterms:modified xsi:type="dcterms:W3CDTF">2016-04-25T08:23:44Z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TC010184561033</vt:lpwstr>
  </property>
  <property fmtid="{D5CDD505-2E9C-101B-9397-08002B2CF9AE}" pid="3" name="KSOProductBuildVer">
    <vt:lpwstr>2052-10.1.0.5603</vt:lpwstr>
  </property>
</Properties>
</file>